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146" y="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8EB90-F54C-4777-A94C-8E004F5B0F9C}" type="datetimeFigureOut">
              <a:rPr lang="es-CL" smtClean="0"/>
              <a:t>30-09-2013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E7B23-12D0-49A4-8873-FA6CA36A99C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0097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8EB90-F54C-4777-A94C-8E004F5B0F9C}" type="datetimeFigureOut">
              <a:rPr lang="es-CL" smtClean="0"/>
              <a:t>30-09-2013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E7B23-12D0-49A4-8873-FA6CA36A99C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6934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8EB90-F54C-4777-A94C-8E004F5B0F9C}" type="datetimeFigureOut">
              <a:rPr lang="es-CL" smtClean="0"/>
              <a:t>30-09-2013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E7B23-12D0-49A4-8873-FA6CA36A99C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82134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8EB90-F54C-4777-A94C-8E004F5B0F9C}" type="datetimeFigureOut">
              <a:rPr lang="es-CL" smtClean="0"/>
              <a:t>30-09-2013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E7B23-12D0-49A4-8873-FA6CA36A99C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31371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8EB90-F54C-4777-A94C-8E004F5B0F9C}" type="datetimeFigureOut">
              <a:rPr lang="es-CL" smtClean="0"/>
              <a:t>30-09-2013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E7B23-12D0-49A4-8873-FA6CA36A99C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91028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8EB90-F54C-4777-A94C-8E004F5B0F9C}" type="datetimeFigureOut">
              <a:rPr lang="es-CL" smtClean="0"/>
              <a:t>30-09-2013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E7B23-12D0-49A4-8873-FA6CA36A99C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25320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8EB90-F54C-4777-A94C-8E004F5B0F9C}" type="datetimeFigureOut">
              <a:rPr lang="es-CL" smtClean="0"/>
              <a:t>30-09-2013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E7B23-12D0-49A4-8873-FA6CA36A99C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22180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8EB90-F54C-4777-A94C-8E004F5B0F9C}" type="datetimeFigureOut">
              <a:rPr lang="es-CL" smtClean="0"/>
              <a:t>30-09-2013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E7B23-12D0-49A4-8873-FA6CA36A99C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20831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8EB90-F54C-4777-A94C-8E004F5B0F9C}" type="datetimeFigureOut">
              <a:rPr lang="es-CL" smtClean="0"/>
              <a:t>30-09-2013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E7B23-12D0-49A4-8873-FA6CA36A99C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81040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8EB90-F54C-4777-A94C-8E004F5B0F9C}" type="datetimeFigureOut">
              <a:rPr lang="es-CL" smtClean="0"/>
              <a:t>30-09-2013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E7B23-12D0-49A4-8873-FA6CA36A99C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08401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8EB90-F54C-4777-A94C-8E004F5B0F9C}" type="datetimeFigureOut">
              <a:rPr lang="es-CL" smtClean="0"/>
              <a:t>30-09-2013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E7B23-12D0-49A4-8873-FA6CA36A99C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69667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8EB90-F54C-4777-A94C-8E004F5B0F9C}" type="datetimeFigureOut">
              <a:rPr lang="es-CL" smtClean="0"/>
              <a:t>30-09-2013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1E7B23-12D0-49A4-8873-FA6CA36A99C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62194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1052736"/>
            <a:ext cx="7772400" cy="1080120"/>
          </a:xfrm>
        </p:spPr>
        <p:txBody>
          <a:bodyPr>
            <a:normAutofit fontScale="90000"/>
          </a:bodyPr>
          <a:lstStyle/>
          <a:p>
            <a:r>
              <a:rPr lang="es-ES_tradnl" dirty="0"/>
              <a:t>Unidad </a:t>
            </a:r>
            <a:r>
              <a:rPr lang="es-ES_tradnl" dirty="0" smtClean="0"/>
              <a:t>3</a:t>
            </a:r>
            <a:r>
              <a:rPr lang="es-CL" dirty="0"/>
              <a:t/>
            </a:r>
            <a:br>
              <a:rPr lang="es-CL" dirty="0"/>
            </a:br>
            <a:r>
              <a:rPr lang="es-ES_tradnl" dirty="0"/>
              <a:t>Producción de un objeto </a:t>
            </a:r>
            <a:r>
              <a:rPr lang="es-ES_tradnl" dirty="0" smtClean="0"/>
              <a:t>tecnológico</a:t>
            </a:r>
            <a:br>
              <a:rPr lang="es-ES_tradnl" dirty="0" smtClean="0"/>
            </a:br>
            <a:r>
              <a:rPr lang="es-CL" dirty="0"/>
              <a:t/>
            </a:r>
            <a:br>
              <a:rPr lang="es-CL" dirty="0"/>
            </a:b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59632" y="2780928"/>
            <a:ext cx="6400800" cy="1752600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s-ES_tradnl" dirty="0"/>
              <a:t>Estudiantes	:</a:t>
            </a:r>
            <a:endParaRPr lang="es-CL" dirty="0"/>
          </a:p>
          <a:p>
            <a:pPr algn="l"/>
            <a:r>
              <a:rPr lang="es-ES_tradnl" dirty="0"/>
              <a:t>Curso		:</a:t>
            </a:r>
            <a:endParaRPr lang="es-CL" dirty="0"/>
          </a:p>
          <a:p>
            <a:pPr algn="l"/>
            <a:r>
              <a:rPr lang="es-ES_tradnl" dirty="0"/>
              <a:t>Profesor	:</a:t>
            </a:r>
            <a:endParaRPr lang="es-CL" dirty="0"/>
          </a:p>
          <a:p>
            <a:pPr algn="l"/>
            <a:r>
              <a:rPr lang="es-ES_tradnl" dirty="0"/>
              <a:t>Subsector	</a:t>
            </a:r>
            <a:r>
              <a:rPr lang="es-ES_tradnl" dirty="0" smtClean="0"/>
              <a:t>: Educación Tecnológica.</a:t>
            </a:r>
            <a:endParaRPr lang="es-CL" dirty="0"/>
          </a:p>
          <a:p>
            <a:pPr algn="l"/>
            <a:endParaRPr lang="es-CL" dirty="0"/>
          </a:p>
        </p:txBody>
      </p:sp>
      <p:sp>
        <p:nvSpPr>
          <p:cNvPr id="4" name="3 CuadroTexto"/>
          <p:cNvSpPr txBox="1"/>
          <p:nvPr/>
        </p:nvSpPr>
        <p:spPr>
          <a:xfrm>
            <a:off x="467544" y="5517232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dirty="0"/>
              <a:t>(Objeto </a:t>
            </a:r>
            <a:r>
              <a:rPr lang="es-ES_tradnl" dirty="0" smtClean="0"/>
              <a:t>Definitivo para Realizar)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806842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Índice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es-CL" dirty="0" smtClean="0"/>
              <a:t>Diapositiva</a:t>
            </a:r>
          </a:p>
          <a:p>
            <a:pPr marL="0" indent="0">
              <a:buNone/>
            </a:pPr>
            <a:r>
              <a:rPr lang="es-CL" dirty="0" smtClean="0"/>
              <a:t>Introducción ………………………………………..…. 1</a:t>
            </a:r>
          </a:p>
          <a:p>
            <a:pPr marL="0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447530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Introducción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603384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Justificación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070238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 smtClean="0"/>
              <a:t>Imagen Representativa</a:t>
            </a:r>
            <a:br>
              <a:rPr lang="es-CL" dirty="0" smtClean="0"/>
            </a:br>
            <a:r>
              <a:rPr lang="es-CL" sz="2200" dirty="0" smtClean="0"/>
              <a:t>(Lo mas semejante a realizar)</a:t>
            </a:r>
            <a:endParaRPr lang="es-CL" sz="2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6274419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sz="3600" dirty="0"/>
              <a:t>MATERIALES, HERRAMIENTAS DINERO PARA PRODUCIR EL OBJETO TECNOLÓGICO</a:t>
            </a:r>
            <a:r>
              <a:rPr lang="es-CL" sz="3600" dirty="0" smtClean="0"/>
              <a:t>.</a:t>
            </a:r>
            <a:endParaRPr lang="es-CL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9344100"/>
              </p:ext>
            </p:extLst>
          </p:nvPr>
        </p:nvGraphicFramePr>
        <p:xfrm>
          <a:off x="467545" y="1844829"/>
          <a:ext cx="8352928" cy="44644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0024"/>
                <a:gridCol w="2726319"/>
                <a:gridCol w="1275988"/>
                <a:gridCol w="359641"/>
                <a:gridCol w="2396819"/>
                <a:gridCol w="1224137"/>
              </a:tblGrid>
              <a:tr h="7130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</a:rPr>
                        <a:t>1</a:t>
                      </a:r>
                      <a:endParaRPr lang="es-CL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</a:rPr>
                        <a:t>¿Qué materiales son necesarios?</a:t>
                      </a:r>
                      <a:endParaRPr lang="es-CL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2</a:t>
                      </a:r>
                      <a:endParaRPr lang="es-CL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¿Qué Herramientas son necesarias?</a:t>
                      </a:r>
                      <a:endParaRPr lang="es-CL" sz="14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3410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</a:rPr>
                        <a:t>Materiales</a:t>
                      </a:r>
                      <a:endParaRPr lang="es-CL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</a:rPr>
                        <a:t>Precio</a:t>
                      </a:r>
                      <a:endParaRPr lang="es-CL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Herramientas</a:t>
                      </a:r>
                      <a:endParaRPr lang="es-CL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Precio</a:t>
                      </a:r>
                      <a:endParaRPr lang="es-CL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410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1.</a:t>
                      </a:r>
                      <a:endParaRPr lang="es-CL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</a:rPr>
                        <a:t> </a:t>
                      </a:r>
                      <a:endParaRPr lang="es-CL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</a:rPr>
                        <a:t>$</a:t>
                      </a:r>
                      <a:endParaRPr lang="es-CL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</a:rPr>
                        <a:t>$</a:t>
                      </a:r>
                      <a:endParaRPr lang="es-CL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410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2.</a:t>
                      </a:r>
                      <a:endParaRPr lang="es-CL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</a:rPr>
                        <a:t>$</a:t>
                      </a:r>
                      <a:endParaRPr lang="es-CL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$</a:t>
                      </a:r>
                      <a:endParaRPr lang="es-CL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410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3.</a:t>
                      </a:r>
                      <a:endParaRPr lang="es-CL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</a:rPr>
                        <a:t> </a:t>
                      </a:r>
                      <a:endParaRPr lang="es-CL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$</a:t>
                      </a:r>
                      <a:endParaRPr lang="es-CL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</a:rPr>
                        <a:t> </a:t>
                      </a:r>
                      <a:endParaRPr lang="es-CL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$</a:t>
                      </a:r>
                      <a:endParaRPr lang="es-CL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410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4.</a:t>
                      </a:r>
                      <a:endParaRPr lang="es-CL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$</a:t>
                      </a:r>
                      <a:endParaRPr lang="es-CL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</a:rPr>
                        <a:t> </a:t>
                      </a:r>
                      <a:endParaRPr lang="es-CL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$</a:t>
                      </a:r>
                      <a:endParaRPr lang="es-CL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410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5.</a:t>
                      </a:r>
                      <a:endParaRPr lang="es-CL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$</a:t>
                      </a:r>
                      <a:endParaRPr lang="es-CL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$</a:t>
                      </a:r>
                      <a:endParaRPr lang="es-CL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410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6.</a:t>
                      </a:r>
                      <a:endParaRPr lang="es-CL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$</a:t>
                      </a:r>
                      <a:endParaRPr lang="es-CL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</a:rPr>
                        <a:t>$</a:t>
                      </a:r>
                      <a:endParaRPr lang="es-CL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410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7.</a:t>
                      </a:r>
                      <a:endParaRPr lang="es-CL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$</a:t>
                      </a:r>
                      <a:endParaRPr lang="es-CL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</a:rPr>
                        <a:t>$</a:t>
                      </a:r>
                      <a:endParaRPr lang="es-CL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410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8.</a:t>
                      </a:r>
                      <a:endParaRPr lang="es-CL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$</a:t>
                      </a:r>
                      <a:endParaRPr lang="es-CL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</a:rPr>
                        <a:t>$</a:t>
                      </a:r>
                      <a:endParaRPr lang="es-CL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410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9.</a:t>
                      </a:r>
                      <a:endParaRPr lang="es-CL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$</a:t>
                      </a:r>
                      <a:endParaRPr lang="es-CL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</a:rPr>
                        <a:t>$</a:t>
                      </a:r>
                      <a:endParaRPr lang="es-CL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410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Total</a:t>
                      </a:r>
                      <a:endParaRPr lang="es-CL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Total</a:t>
                      </a:r>
                      <a:endParaRPr lang="es-CL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</a:rPr>
                        <a:t> </a:t>
                      </a:r>
                      <a:endParaRPr lang="es-CL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762125" y="27654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15048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2800" dirty="0"/>
              <a:t>SECUENCIA U ORDEN LÓGICO PARA PREPARAR EL </a:t>
            </a:r>
            <a:r>
              <a:rPr lang="es-ES_tradnl" sz="2800" dirty="0" smtClean="0"/>
              <a:t>OBJETO TECNOLOGICO </a:t>
            </a:r>
            <a:endParaRPr lang="es-CL" sz="2800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2119126"/>
              </p:ext>
            </p:extLst>
          </p:nvPr>
        </p:nvGraphicFramePr>
        <p:xfrm>
          <a:off x="251520" y="1628807"/>
          <a:ext cx="8640960" cy="50563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1715"/>
                <a:gridCol w="7709245"/>
              </a:tblGrid>
              <a:tr h="2100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800" dirty="0">
                          <a:effectLst/>
                        </a:rPr>
                        <a:t>Tabla</a:t>
                      </a:r>
                      <a:endParaRPr lang="es-CL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800">
                          <a:effectLst/>
                        </a:rPr>
                        <a:t> </a:t>
                      </a:r>
                      <a:endParaRPr lang="es-CL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100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</a:rPr>
                        <a:t>Paso</a:t>
                      </a:r>
                      <a:endParaRPr lang="es-CL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</a:rPr>
                        <a:t>Descripción</a:t>
                      </a:r>
                      <a:endParaRPr lang="es-CL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10023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ES_tradnl" sz="1600" dirty="0" smtClean="0">
                          <a:effectLst/>
                        </a:rPr>
                        <a:t>1.</a:t>
                      </a:r>
                      <a:r>
                        <a:rPr lang="es-ES_tradnl" sz="1600" dirty="0">
                          <a:effectLst/>
                        </a:rPr>
                        <a:t> 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600" dirty="0">
                          <a:effectLst/>
                        </a:rPr>
                        <a:t> 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10023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ES_tradnl" sz="1600" dirty="0" smtClean="0">
                          <a:effectLst/>
                        </a:rPr>
                        <a:t>2.</a:t>
                      </a:r>
                      <a:r>
                        <a:rPr lang="es-ES_tradnl" sz="1600" dirty="0">
                          <a:effectLst/>
                        </a:rPr>
                        <a:t> 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600" dirty="0">
                          <a:effectLst/>
                        </a:rPr>
                        <a:t> 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10023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ES_tradnl" sz="1600" dirty="0" smtClean="0">
                          <a:effectLst/>
                        </a:rPr>
                        <a:t>3.</a:t>
                      </a:r>
                      <a:r>
                        <a:rPr lang="es-ES_tradnl" sz="1600" dirty="0">
                          <a:effectLst/>
                        </a:rPr>
                        <a:t> 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600" dirty="0">
                          <a:effectLst/>
                        </a:rPr>
                        <a:t> 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10023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ES_tradnl" sz="1600" dirty="0" smtClean="0">
                          <a:effectLst/>
                        </a:rPr>
                        <a:t>4.</a:t>
                      </a:r>
                      <a:r>
                        <a:rPr lang="es-ES_tradnl" sz="1600" dirty="0">
                          <a:effectLst/>
                        </a:rPr>
                        <a:t> 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600" dirty="0">
                          <a:effectLst/>
                        </a:rPr>
                        <a:t> 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10023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ES_tradnl" sz="1600" dirty="0" smtClean="0">
                          <a:effectLst/>
                        </a:rPr>
                        <a:t>5.</a:t>
                      </a:r>
                      <a:r>
                        <a:rPr lang="es-ES_tradnl" sz="1600" dirty="0">
                          <a:effectLst/>
                        </a:rPr>
                        <a:t> 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600" dirty="0">
                          <a:effectLst/>
                        </a:rPr>
                        <a:t> 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10023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ES_tradnl" sz="1600" dirty="0" smtClean="0">
                          <a:effectLst/>
                        </a:rPr>
                        <a:t>6.</a:t>
                      </a:r>
                      <a:r>
                        <a:rPr lang="es-ES_tradnl" sz="1600" dirty="0">
                          <a:effectLst/>
                        </a:rPr>
                        <a:t> 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600" dirty="0">
                          <a:effectLst/>
                        </a:rPr>
                        <a:t> 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10023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ES_tradnl" sz="1600" dirty="0" smtClean="0">
                          <a:effectLst/>
                        </a:rPr>
                        <a:t>7.</a:t>
                      </a:r>
                      <a:r>
                        <a:rPr lang="es-ES_tradnl" sz="1600" dirty="0">
                          <a:effectLst/>
                        </a:rPr>
                        <a:t> 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600" dirty="0">
                          <a:effectLst/>
                        </a:rPr>
                        <a:t> 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10023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ES_tradnl" sz="1600" dirty="0" smtClean="0">
                          <a:effectLst/>
                          <a:latin typeface="+mn-lt"/>
                          <a:ea typeface="+mn-ea"/>
                        </a:rPr>
                        <a:t>8.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600" dirty="0">
                          <a:effectLst/>
                        </a:rPr>
                        <a:t> 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10023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ES_tradnl" sz="1600" dirty="0" smtClean="0">
                          <a:effectLst/>
                          <a:latin typeface="+mn-lt"/>
                          <a:ea typeface="+mn-ea"/>
                        </a:rPr>
                        <a:t>9.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600">
                          <a:effectLst/>
                        </a:rPr>
                        <a:t> </a:t>
                      </a:r>
                      <a:endParaRPr lang="es-CL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10023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ES_tradnl" sz="1600" dirty="0" smtClean="0">
                          <a:effectLst/>
                          <a:latin typeface="+mn-lt"/>
                          <a:ea typeface="+mn-ea"/>
                        </a:rPr>
                        <a:t>10.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600" dirty="0">
                          <a:effectLst/>
                        </a:rPr>
                        <a:t> 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10023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ES_tradnl" sz="1600" dirty="0" smtClean="0">
                          <a:effectLst/>
                          <a:latin typeface="+mn-lt"/>
                          <a:ea typeface="+mn-ea"/>
                        </a:rPr>
                        <a:t>11.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600" dirty="0">
                          <a:effectLst/>
                        </a:rPr>
                        <a:t> 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10023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ES_tradnl" sz="1600" dirty="0" smtClean="0">
                          <a:effectLst/>
                        </a:rPr>
                        <a:t>12.</a:t>
                      </a:r>
                      <a:r>
                        <a:rPr lang="es-ES_tradnl" sz="1600" dirty="0">
                          <a:effectLst/>
                        </a:rPr>
                        <a:t> 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600" dirty="0">
                          <a:effectLst/>
                        </a:rPr>
                        <a:t> 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10023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ES_tradnl" sz="1600" dirty="0" smtClean="0">
                          <a:effectLst/>
                          <a:latin typeface="+mn-lt"/>
                          <a:ea typeface="+mn-ea"/>
                        </a:rPr>
                        <a:t>13.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600" dirty="0">
                          <a:effectLst/>
                        </a:rPr>
                        <a:t> 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10023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ES_tradnl" sz="1600" dirty="0" smtClean="0">
                          <a:effectLst/>
                        </a:rPr>
                        <a:t>14.</a:t>
                      </a:r>
                      <a:r>
                        <a:rPr lang="es-ES_tradnl" sz="1600" dirty="0">
                          <a:effectLst/>
                        </a:rPr>
                        <a:t> 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600" dirty="0">
                          <a:effectLst/>
                        </a:rPr>
                        <a:t> 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10023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ES_tradnl" sz="1600" dirty="0" smtClean="0">
                          <a:effectLst/>
                        </a:rPr>
                        <a:t>15.</a:t>
                      </a:r>
                      <a:r>
                        <a:rPr lang="es-ES_tradnl" sz="1600" dirty="0">
                          <a:effectLst/>
                        </a:rPr>
                        <a:t> 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600" dirty="0">
                          <a:effectLst/>
                        </a:rPr>
                        <a:t> 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10023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ES_tradnl" sz="1600" dirty="0" smtClean="0">
                          <a:effectLst/>
                        </a:rPr>
                        <a:t>16.</a:t>
                      </a:r>
                      <a:r>
                        <a:rPr lang="es-ES_tradnl" sz="1600" dirty="0">
                          <a:effectLst/>
                        </a:rPr>
                        <a:t> 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600" dirty="0">
                          <a:effectLst/>
                        </a:rPr>
                        <a:t> 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10023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ES_tradnl" sz="1600" dirty="0" smtClean="0">
                          <a:effectLst/>
                        </a:rPr>
                        <a:t>17.</a:t>
                      </a:r>
                      <a:r>
                        <a:rPr lang="es-ES_tradnl" sz="1600" dirty="0">
                          <a:effectLst/>
                        </a:rPr>
                        <a:t> 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600" dirty="0">
                          <a:effectLst/>
                        </a:rPr>
                        <a:t> 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10023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ES_tradnl" sz="1600" dirty="0" smtClean="0">
                          <a:effectLst/>
                          <a:latin typeface="+mn-lt"/>
                          <a:ea typeface="+mn-ea"/>
                        </a:rPr>
                        <a:t>18.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600" dirty="0">
                          <a:effectLst/>
                        </a:rPr>
                        <a:t> 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10023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CL" sz="1600" dirty="0" smtClean="0">
                          <a:effectLst/>
                          <a:latin typeface="+mn-lt"/>
                          <a:ea typeface="Times New Roman"/>
                        </a:rPr>
                        <a:t>19.</a:t>
                      </a:r>
                      <a:endParaRPr lang="es-CL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800" dirty="0">
                          <a:effectLst/>
                        </a:rPr>
                        <a:t> </a:t>
                      </a:r>
                      <a:endParaRPr lang="es-CL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40292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s-CL" sz="3200" dirty="0" smtClean="0"/>
              <a:t>CONCLUSIÓN</a:t>
            </a:r>
            <a:endParaRPr lang="es-CL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pPr marL="0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2207823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135</Words>
  <Application>Microsoft Office PowerPoint</Application>
  <PresentationFormat>Presentación en pantalla (4:3)</PresentationFormat>
  <Paragraphs>128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Unidad 3 Producción de un objeto tecnológico  </vt:lpstr>
      <vt:lpstr>Índice</vt:lpstr>
      <vt:lpstr>Introducción</vt:lpstr>
      <vt:lpstr>Justificación</vt:lpstr>
      <vt:lpstr>Imagen Representativa (Lo mas semejante a realizar)</vt:lpstr>
      <vt:lpstr>MATERIALES, HERRAMIENTAS DINERO PARA PRODUCIR EL OBJETO TECNOLÓGICO.</vt:lpstr>
      <vt:lpstr>SECUENCIA U ORDEN LÓGICO PARA PREPARAR EL OBJETO TECNOLOGICO </vt:lpstr>
      <vt:lpstr>CONCLUSIÓN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 3 Producción de un objeto tecnológico.</dc:title>
  <dc:creator>Wladimir</dc:creator>
  <cp:lastModifiedBy>Wladimir</cp:lastModifiedBy>
  <cp:revision>3</cp:revision>
  <dcterms:created xsi:type="dcterms:W3CDTF">2013-09-30T03:14:23Z</dcterms:created>
  <dcterms:modified xsi:type="dcterms:W3CDTF">2013-10-01T01:31:09Z</dcterms:modified>
</cp:coreProperties>
</file>